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1" r:id="rId12"/>
    <p:sldId id="275" r:id="rId13"/>
    <p:sldId id="274" r:id="rId14"/>
    <p:sldId id="277" r:id="rId15"/>
    <p:sldId id="270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E7C7-0210-40AF-ACD0-DA7EB09C6B32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2AC7-37AF-4B8A-9F09-C6ACB8DFA27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15008" y="5000636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>
                <a:solidFill>
                  <a:schemeClr val="bg1"/>
                </a:solidFill>
              </a:rPr>
              <a:t>Szkoła Podstawowa</a:t>
            </a:r>
            <a:br>
              <a:rPr lang="pl-PL" sz="2400" i="1" dirty="0" smtClean="0">
                <a:solidFill>
                  <a:schemeClr val="bg1"/>
                </a:solidFill>
              </a:rPr>
            </a:br>
            <a:r>
              <a:rPr lang="pl-PL" sz="2400" i="1" dirty="0" smtClean="0">
                <a:solidFill>
                  <a:schemeClr val="bg1"/>
                </a:solidFill>
              </a:rPr>
              <a:t>im. Jana Pawła II</a:t>
            </a:r>
            <a:br>
              <a:rPr lang="pl-PL" sz="2400" i="1" dirty="0" smtClean="0">
                <a:solidFill>
                  <a:schemeClr val="bg1"/>
                </a:solidFill>
              </a:rPr>
            </a:br>
            <a:r>
              <a:rPr lang="pl-PL" sz="2400" i="1" dirty="0" smtClean="0">
                <a:solidFill>
                  <a:schemeClr val="bg1"/>
                </a:solidFill>
              </a:rPr>
              <a:t>w Łękach Dukielskich </a:t>
            </a:r>
            <a:endParaRPr lang="pl-PL" sz="2400" i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741904" y="548680"/>
            <a:ext cx="441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TWOJE DANE -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590308" y="1502385"/>
            <a:ext cx="27172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TWOJA</a:t>
            </a:r>
          </a:p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SPRAWA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68302" y="3789040"/>
            <a:ext cx="3267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w sieci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2844" y="2828836"/>
            <a:ext cx="88583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PRYWATNOŚĆ W SIECI</a:t>
            </a:r>
            <a:endParaRPr lang="pl-PL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Anonimowość w sieci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Internet daje wrażenie anonimowości, co powoduje, że chętne i nieraz bez zastanowienia publikujemy w nim różne informacje o sobie, swoich bliskich </a:t>
            </a:r>
            <a:br>
              <a:rPr lang="pl-PL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i znajomych.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Musimy jednak pamiętać, że każda nasza działalność w sieci pozostawia trwały ślad – zapisywane są dane, po których można nas zidentyfikować. </a:t>
            </a:r>
            <a:r>
              <a:rPr lang="pl-PL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Anonimowość w sieci tak naprawdę nie istnieje.</a:t>
            </a:r>
            <a:r>
              <a:rPr lang="pl-PL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Ponadto bardzo często trwałe usunięcie zamieszczonych zdjęć, wpisów itp. może okazać się trudne lub nawet niemożliwe. Dlatego nie należy zamieszczać informacji, które mogą obecnie lub w przyszłości komukolwiek zaszkodzić.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endParaRPr lang="pl-PL" sz="2000" b="1" u="sng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Serwisy społecznościowe - frapping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Serwisy społecznościowe są miejscem, gdzie możemy spotykać się wirtualnie ze znajomymi, co w obecnych czasach bywa nieraz jedyną formą kontaktu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 ludźmi. Korzystanie z nich może jednak mieć też przykre konsekwencje. Wykorzystując nieuwagę użytkownika, który się nie wylogował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 konta, można podmienić jego zdjęcie profilowe, czy wstawić kompromitującą informację, ośmieszający komentarz.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Zjawisko to nazwane zostało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frappingiem</a:t>
            </a:r>
            <a:r>
              <a:rPr lang="pl-PL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pl-PL" sz="2000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 życia nastolatków…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143372" y="1857364"/>
            <a:ext cx="3614734" cy="46148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„Zrobiłam koleżance zdjęcie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w szatni i wrzuciłam to zdjęcie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do sieci. Po przemyśleniu, szybko je usunęłam, ale teraz jest mi wstyd, bo nawet nie zapytałam jej o zgodę. Mam nadzieję, że nikt go nie skopiował. Gdyby ona zrobiła mi to samo, obraziłabym się na nią.”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endParaRPr lang="pl-PL" sz="2000" b="1" u="sng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28596" y="1357298"/>
            <a:ext cx="3614734" cy="34004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l-PL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„Kolega zrobił mi kawał </a:t>
            </a:r>
            <a:br>
              <a:rPr lang="pl-PL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i napisał o mnie nieprawdę. Na początku nawet się śmiałem z tego, dopóki wszyscy nie zaczęli śmiać się ze mnie.”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</a:b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4357694"/>
            <a:ext cx="33191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 życia nastolatków…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143372" y="1857364"/>
            <a:ext cx="3614734" cy="46148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„</a:t>
            </a:r>
            <a:r>
              <a:rPr lang="pl-PL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Zaakceptowałam zaproszenie chłopaka, którego nie znałam, a on zrobił mi żart i zamieścił na moim profilu link do filmu dla dorosłych.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Było mi okropnie wstyd, zanim zdążyłam go usunąć, wszyscy już to komentowali. Musiałam się tłumaczyć rodzicom…”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endParaRPr lang="pl-PL" sz="2000" b="1" u="sng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28596" y="1357298"/>
            <a:ext cx="361473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„Moje zdjęcie z wakacji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w kostiumie kąpielowym, wysłane koleżance, wyciekło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do sieci. To zdjęcie z dmuchanym wielorybem po chwili znalazło się wszędzie: w szkole,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na podwórku.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Wszyscy śmiali się ze mnie...”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</a:b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06" name="AutoShape 2" descr="Przemoc w szkole: jak szybko ją rozpoznać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72074"/>
            <a:ext cx="3143272" cy="15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PAMIĘTAJ!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Prywatność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to prawo do zachowania w tajemnicy wszelkich informacji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i danych dotyczących danej osoby.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Każdy ma prawo do prywatności zarówno w świecie realnym,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jak i wirtualnym.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Każdy – czyli zarówno Ty, jak i Twoja koleżanka czy kolega. Nie wykorzystuj swojej wiedzy o nich, nie zamieszczaj w sieci ich zdjęć, nagrań itp. bez ich wiedzy i zgody!</a:t>
            </a:r>
            <a:endParaRPr lang="pl-PL" sz="2000" b="1" u="sng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Dobre rady: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Każdy ma prawo do prywatności – zachowania w tajemnicy danych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i informacji o sobie. 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Jeśli nie chcesz, aby Twoje prywatne dane pojawiały się w Internecie, nie publikuj ich.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Nikt nie jest anonimowy w sieci, a dane raz wrzucone do Internetu pozostają tam na zawsze. Dlatego pomyśl dwa razy, zanim cokolwiek opublikujesz.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Dokładnie wybieraj zdjęcia, które chcesz opublikować.</a:t>
            </a:r>
            <a:endParaRPr lang="pl-PL" sz="2000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Dobre rady: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Czytaj dokładnie Regulamin portalu, na którym chcesz założyć konto. Jeśli go nie rozumiesz – zapytaj kogoś dorosłego. 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Korzystaj z ustawień prywatności i sam decyduj, kto ma dostęp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do publikowanych przez Ciebie treści. 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Im mniej informacji udostępniasz nieznajomym, tym lepiej.</a:t>
            </a:r>
          </a:p>
          <a:p>
            <a:pPr algn="just">
              <a:lnSpc>
                <a:spcPct val="150000"/>
              </a:lnSpc>
              <a:buNone/>
            </a:pPr>
            <a:endParaRPr lang="pl-PL" sz="2000" dirty="0" smtClean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25509" y="2967335"/>
            <a:ext cx="9195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ZASADY KOMUNIKACJI W SIECI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Znajomy nieznajomy…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Pamiętaj, że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znajomy z sieci</a:t>
            </a:r>
            <a:r>
              <a:rPr lang="pl-PL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to nie to samo co znajomy ze świata realnego. Tak naprawdę wiesz o Nim tylko tyle, ile Ci o sobie napisał.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Nie należy bezgranicznie ufać osobom poznanym w sieci, udostępniać informacji o sobie i swoim życiu prywatnym.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Osoby takie nie zawsze są tymi, za które się podają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i nie zawsze mają dobre intencje.</a:t>
            </a:r>
          </a:p>
        </p:txBody>
      </p:sp>
      <p:pic>
        <p:nvPicPr>
          <p:cNvPr id="4" name="Obraz 3" descr="Internetowa nastolatka z zarzutami o pedofilskim charakterze - Wiadomośc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4271409"/>
            <a:ext cx="4248472" cy="2388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Zadania szkoły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Zgodnie z Rozporządzeniem Ministra Edukacji Narodowej z dnia 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14 lutego 2017 </a:t>
            </a:r>
            <a:r>
              <a:rPr lang="pl-PL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roku w sprawie podstawy programowej wychowania przedszkolnego </a:t>
            </a:r>
            <a:br>
              <a:rPr lang="pl-PL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i kształcenia ogólnego w poszczególnych typach szkół, ważnym elementem kształcenia ogólnego na etapie szkoły podstawowej jest </a:t>
            </a:r>
            <a:r>
              <a:rPr lang="pl-PL" sz="2000" b="1" u="sng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kształtowanie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u </a:t>
            </a:r>
            <a:r>
              <a:rPr lang="pl-PL" sz="2000" b="1" u="sng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uczniów postaw warunkujących sprawne i odpowiedzialne funkcjonowanie we współczesnym świecie</a:t>
            </a:r>
            <a:r>
              <a:rPr lang="pl-PL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, w tym również </a:t>
            </a:r>
            <a:r>
              <a:rPr lang="pl-PL" sz="2000" b="1" u="sng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przygotowanie uczniów do życia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w </a:t>
            </a:r>
            <a:r>
              <a:rPr lang="pl-PL" sz="2000" b="1" u="sng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społeczeństwie informacyjnym</a:t>
            </a:r>
            <a:r>
              <a:rPr lang="pl-PL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Netykieta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Netykieta, to zbiór zasad dobrego zachowania w Internecie.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Netykieta została stworzona przez samych internautów, aby ułatwić wszystkim bezpieczniejsze i przyjemniejsze korzystanie z sieci.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Za nieprzestrzeganie zasad netykiety administrator jakiejś usługi internetowej może zablokować Ci do niej dostęp, lub po prostu społeczność internetowa zacznie Cię ignorować.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Uważaj więc na to, co robisz w sieci.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Netykieta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2928958" cy="290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214422"/>
            <a:ext cx="3714776" cy="25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000504"/>
            <a:ext cx="3448059" cy="263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000505"/>
            <a:ext cx="364333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Netykieta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3825526" cy="245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14422"/>
            <a:ext cx="3686186" cy="28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4067874"/>
            <a:ext cx="3571900" cy="240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357694"/>
            <a:ext cx="4038611" cy="23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 życzeniami przyjemnego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bezpiecznego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korzystania z Internetu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71472" y="3500438"/>
            <a:ext cx="8115328" cy="235745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Małgorzata Dziedzic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Szkolny koordynator programu „Twoje Dane – Twoja Sprawa”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SP im. Jana Pawła II w Łękach Dukielskich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Zadania szkoły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W dobie szybkiego rozwoju nowych technologii ochrona prywatności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i danych osobowych jest znacznie utrudniona, dlatego też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niezbędne jest podejmowanie działań edukacyjnych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skierowanych szczególnie do dzieci, które już powszechnie korzystają z Internetu w celu zabawy, a w obecnie panującej sytuacji – przede wszystkim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do codziennej komunikacji i nauki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, przy tym często nierozważnie udostępniają informacje o sobie i innych.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Program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„Twoje Dane – Twoja Sprawa” 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ma uwrażliwić uczniów i nauczycieli na problemy związane z ochroną danych osobowych oraz wyposażyć ich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w niezbędną wiedzę w tym zakresie.</a:t>
            </a:r>
            <a:endParaRPr lang="pl-PL" sz="2000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Dane osobowe – co to takiego?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Najprościej mówiąc –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dane osobowe to wszelkie informacje, które pozwalają w łatwy sposób zidentyfikować daną osobę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, mimo że nie jest wyraźnie wskazana.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Do danych osobowych zatem należą m.in.:</a:t>
            </a: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imię i nazwisko			</a:t>
            </a: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adres				</a:t>
            </a: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numer PESEL			</a:t>
            </a:r>
          </a:p>
          <a:p>
            <a:pPr marL="0" indent="0" algn="just">
              <a:lnSpc>
                <a:spcPct val="150000"/>
              </a:lnSpc>
              <a:buFontTx/>
              <a:buChar char="-"/>
            </a:pPr>
            <a:endParaRPr lang="pl-PL" sz="1600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endParaRPr lang="pl-PL" sz="2000" dirty="0" smtClean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43438" y="3500438"/>
            <a:ext cx="3000396" cy="2971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adres e-mail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numer telefonu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nick (pseudonim używany w świecie wirtualnym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zamiast imienia i nazwiska)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Dane szczególnie chronione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Dane szczególnie chronione, nazywane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danym wrażliwymi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, są to informacje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o pochodzeniu rasowym i etnicznym, poglądach politycznych, religijnych, wyznaniu, przynależności do partii lub związku, stanie zdrowia, kodzie genetycznym, nałogach, wyrokach sądowych, orientacji seksualnej.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Wszystkie inne dane zaliczamy do tzw. </a:t>
            </a:r>
            <a:r>
              <a:rPr lang="pl-PL" sz="20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danych zwykłych</a:t>
            </a: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Tx/>
              <a:buChar char="-"/>
            </a:pPr>
            <a:endParaRPr lang="pl-PL" sz="1600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endParaRPr lang="pl-PL" sz="2000" dirty="0" smtClean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Nasze dane w sieci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Bardzo często w różnorodnych sytuacjach udostępniamy swoje dane w sieci – zakładając konta na różnych portalach społecznościowych i komunikatorach, serwisach z grami on-line, zakładając skrzynki pocztowe.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Niejednokrotnie sami dzielimy się swoją prywatnością z innymi użytkownikami Internetu, publikując zdjęcia, relacje z wakacji, nasze przemyślenia.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Czy zawsze warto?...</a:t>
            </a:r>
          </a:p>
          <a:p>
            <a:pPr marL="0" indent="0" algn="just">
              <a:lnSpc>
                <a:spcPct val="150000"/>
              </a:lnSpc>
              <a:buFontTx/>
              <a:buChar char="-"/>
            </a:pPr>
            <a:endParaRPr lang="pl-PL" sz="1600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endParaRPr lang="pl-PL" sz="2000" dirty="0" smtClean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Konsekwencje nierozważnego ujawniania danych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Gdy zbyt pochopnie podajemy swoje dane w Internecie, musimy liczyć się </a:t>
            </a:r>
            <a:b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 możliwymi konsekwencjami. Na przykład ktoś może się pod nas podszyć, przejąć nasze konto, zamieszczać różne publikacje w naszym imieniu.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Zamieszczanie prowokujących czy też ujawniających stan naszej zamożności zdjęć może skłonić do działania osoby o złych intencjach.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Niejednokrotnie możemy się też liczyć z konsekwencjami finansowymi wynikającymi z naszej nierozważności.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„Rejestrując się na portalu z grami podałem swój numer telefonu. Potem       	zaczęły przychodzić do mnie SMS-y – jak się okazało, były płatne”.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 smtClean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endParaRPr lang="pl-PL" sz="1600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endParaRPr lang="pl-PL" sz="2000" dirty="0" smtClean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Dobre rady: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Zastanów się, zanim jakąś informację opublikujesz w sieci. Unikaj podawania imienia i nazwiska czy adresu i numeru telefonu. Jeśli to możliwe, </a:t>
            </a:r>
            <a:r>
              <a:rPr lang="pl-PL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posługuję się nickami.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Zwracaj uwagę, czy informacje, które publikujesz o sobie, nie są wrażliwe (np. dotyczące wyznania, relacji rodzinnych, stanu zdrowia) lub nie stawiają Ciebie lub Twoich bliskich w złym świetle.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Ograniczaj ilość udostępnianych danych, gdy rejestrujesz się lub korzystasz z portalu. Podaj tylko te dane, które są naprawdę konieczne.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Dobre rady: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Nie udostępniaj informacji o sobie nieznajomym w sieci. Gdy masz wątpliwości lub coś Cię niepokoi, zwróć się do dorosłego o pomoc.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Stosuj bezpieczne hasła. Nie posługuj się jednym hasłem do wszystkich kont i nie udostępniaj go innym osobom. Pamiętaj o regularnej zmianie haseł.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Bezpiecznie i odpowiedzialnie korzystaj z Internetu, nie udostępniaj więcej informacji o sobie niż jest to konieczne – chroń swoje dane osobowe, swoją prywatność i siebie!</a:t>
            </a:r>
            <a:endParaRPr lang="pl-PL" sz="2000" dirty="0"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703</Words>
  <Application>Microsoft Office PowerPoint</Application>
  <PresentationFormat>Pokaz na ekranie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Motyw pakietu Office</vt:lpstr>
      <vt:lpstr>Prezentacja programu PowerPoint</vt:lpstr>
      <vt:lpstr>Zadania szkoły</vt:lpstr>
      <vt:lpstr>Zadania szkoły</vt:lpstr>
      <vt:lpstr>Dane osobowe – co to takiego?</vt:lpstr>
      <vt:lpstr>Dane szczególnie chronione</vt:lpstr>
      <vt:lpstr>Nasze dane w sieci</vt:lpstr>
      <vt:lpstr>Konsekwencje nierozważnego ujawniania danych</vt:lpstr>
      <vt:lpstr>Dobre rady:</vt:lpstr>
      <vt:lpstr>Dobre rady:</vt:lpstr>
      <vt:lpstr>Prezentacja programu PowerPoint</vt:lpstr>
      <vt:lpstr>Anonimowość w sieci</vt:lpstr>
      <vt:lpstr>Serwisy społecznościowe - frapping</vt:lpstr>
      <vt:lpstr>Z życia nastolatków…</vt:lpstr>
      <vt:lpstr>Z życia nastolatków…</vt:lpstr>
      <vt:lpstr>PAMIĘTAJ!</vt:lpstr>
      <vt:lpstr>Dobre rady:</vt:lpstr>
      <vt:lpstr>Dobre rady:</vt:lpstr>
      <vt:lpstr>Prezentacja programu PowerPoint</vt:lpstr>
      <vt:lpstr>Znajomy nieznajomy…</vt:lpstr>
      <vt:lpstr>Netykieta</vt:lpstr>
      <vt:lpstr>Netykieta</vt:lpstr>
      <vt:lpstr>Netykieta</vt:lpstr>
      <vt:lpstr>Z życzeniami przyjemnego  i bezpiecznego  korzystania z Internetu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pracownia</cp:lastModifiedBy>
  <cp:revision>30</cp:revision>
  <dcterms:created xsi:type="dcterms:W3CDTF">2020-11-08T15:11:05Z</dcterms:created>
  <dcterms:modified xsi:type="dcterms:W3CDTF">2020-11-08T22:06:23Z</dcterms:modified>
</cp:coreProperties>
</file>